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42" autoAdjust="0"/>
    <p:restoredTop sz="94660"/>
  </p:normalViewPr>
  <p:slideViewPr>
    <p:cSldViewPr snapToGrid="0" snapToObjects="1">
      <p:cViewPr varScale="1">
        <p:scale>
          <a:sx n="35" d="100"/>
          <a:sy n="35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0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3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8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7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82EC-CF51-5A48-8F5B-26CCCD2493B6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43393-337B-E94E-88A9-F6D2C6A8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 Reduce Examples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Jay Urbain, </a:t>
            </a:r>
            <a:r>
              <a:rPr lang="en-US" dirty="0" err="1" smtClean="0"/>
              <a:t>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7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Relational Join </a:t>
            </a:r>
            <a:r>
              <a:rPr lang="en-US" dirty="0"/>
              <a:t>in </a:t>
            </a:r>
            <a:r>
              <a:rPr lang="en-US" dirty="0" err="1"/>
              <a:t>MapReduce</a:t>
            </a:r>
            <a:r>
              <a:rPr lang="en-US" dirty="0"/>
              <a:t>: </a:t>
            </a:r>
            <a:r>
              <a:rPr lang="en-US" dirty="0" smtClean="0"/>
              <a:t>Before  </a:t>
            </a:r>
            <a:r>
              <a:rPr lang="en-US" dirty="0"/>
              <a:t>Map Phase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568"/>
            <a:ext cx="9144000" cy="51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Relational </a:t>
            </a:r>
            <a:r>
              <a:rPr lang="en-US" dirty="0" smtClean="0">
                <a:solidFill>
                  <a:srgbClr val="008000"/>
                </a:solidFill>
              </a:rPr>
              <a:t>Join</a:t>
            </a:r>
            <a:r>
              <a:rPr lang="en-US" dirty="0" smtClean="0"/>
              <a:t>: Map </a:t>
            </a:r>
            <a:r>
              <a:rPr lang="en-US" dirty="0"/>
              <a:t>Phase 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616"/>
            <a:ext cx="9144000" cy="50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5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Relational </a:t>
            </a:r>
            <a:r>
              <a:rPr lang="en-US" dirty="0" smtClean="0">
                <a:solidFill>
                  <a:srgbClr val="008000"/>
                </a:solidFill>
              </a:rPr>
              <a:t>Join: </a:t>
            </a:r>
            <a:r>
              <a:rPr lang="en-US" dirty="0" smtClean="0"/>
              <a:t>Reduce Phase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388"/>
            <a:ext cx="9144000" cy="47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5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1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4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808"/>
            <a:ext cx="9144000" cy="45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= A x B</a:t>
            </a:r>
          </a:p>
          <a:p>
            <a:r>
              <a:rPr lang="en-US" dirty="0" smtClean="0"/>
              <a:t>In the map phase:</a:t>
            </a:r>
          </a:p>
          <a:p>
            <a:pPr lvl="1"/>
            <a:r>
              <a:rPr lang="en-US" dirty="0" smtClean="0"/>
              <a:t>for each element (</a:t>
            </a:r>
            <a:r>
              <a:rPr lang="en-US" dirty="0" err="1" smtClean="0"/>
              <a:t>i,j</a:t>
            </a:r>
            <a:r>
              <a:rPr lang="en-US" dirty="0" smtClean="0"/>
              <a:t>) of A, emit ((</a:t>
            </a:r>
            <a:r>
              <a:rPr lang="en-US" dirty="0" err="1" smtClean="0"/>
              <a:t>i,k</a:t>
            </a:r>
            <a:r>
              <a:rPr lang="en-US" dirty="0" smtClean="0"/>
              <a:t>), A[</a:t>
            </a:r>
            <a:r>
              <a:rPr lang="en-US" dirty="0" err="1" smtClean="0"/>
              <a:t>i,j</a:t>
            </a:r>
            <a:r>
              <a:rPr lang="en-US" dirty="0" smtClean="0"/>
              <a:t>]) for k in 1..N</a:t>
            </a:r>
          </a:p>
          <a:p>
            <a:pPr lvl="1"/>
            <a:r>
              <a:rPr lang="en-US" dirty="0" smtClean="0"/>
              <a:t>for each element (</a:t>
            </a:r>
            <a:r>
              <a:rPr lang="en-US" dirty="0" err="1" smtClean="0"/>
              <a:t>j,k</a:t>
            </a:r>
            <a:r>
              <a:rPr lang="en-US" dirty="0" smtClean="0"/>
              <a:t>) of B, emit ((</a:t>
            </a:r>
            <a:r>
              <a:rPr lang="en-US" dirty="0" err="1" smtClean="0"/>
              <a:t>i,k</a:t>
            </a:r>
            <a:r>
              <a:rPr lang="en-US" dirty="0" smtClean="0"/>
              <a:t>), B[</a:t>
            </a:r>
            <a:r>
              <a:rPr lang="en-US" dirty="0" err="1" smtClean="0"/>
              <a:t>j,k</a:t>
            </a:r>
            <a:r>
              <a:rPr lang="en-US" dirty="0" smtClean="0"/>
              <a:t>]) for </a:t>
            </a:r>
            <a:r>
              <a:rPr lang="en-US" dirty="0" err="1" smtClean="0"/>
              <a:t>i</a:t>
            </a:r>
            <a:r>
              <a:rPr lang="en-US" dirty="0" smtClean="0"/>
              <a:t> in 1..L</a:t>
            </a:r>
          </a:p>
          <a:p>
            <a:r>
              <a:rPr lang="en-US" dirty="0" smtClean="0"/>
              <a:t>In the reduce phase:</a:t>
            </a:r>
          </a:p>
          <a:p>
            <a:pPr lvl="1"/>
            <a:r>
              <a:rPr lang="en-US" dirty="0" smtClean="0"/>
              <a:t>Sum(A[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]*B[</a:t>
            </a:r>
            <a:r>
              <a:rPr lang="en-US" dirty="0" err="1" smtClean="0"/>
              <a:t>j,k</a:t>
            </a:r>
            <a:r>
              <a:rPr lang="en-US" dirty="0" smtClean="0"/>
              <a:t>])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6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Length Histogram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15961" cy="50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4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Length Histogram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075646" cy="52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Length Histogram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075646" cy="52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5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Length Histogram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5" y="1507375"/>
            <a:ext cx="7591863" cy="48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Length Histogram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17638"/>
            <a:ext cx="8069473" cy="45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FF0000"/>
                </a:solidFill>
              </a:rPr>
              <a:t>Build an Inverted Index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40" y="1878667"/>
            <a:ext cx="8686800" cy="28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8000"/>
                </a:solidFill>
              </a:rPr>
              <a:t>Relational Join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2" y="1417638"/>
            <a:ext cx="7612021" cy="45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0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159</Words>
  <Application>Microsoft Macintosh PowerPoint</Application>
  <PresentationFormat>On-screen Show (4:3)</PresentationFormat>
  <Paragraphs>19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Map Reduce Examples </vt:lpstr>
      <vt:lpstr>PowerPoint Presentation</vt:lpstr>
      <vt:lpstr>Example: Word Length Histogram</vt:lpstr>
      <vt:lpstr>Example: Word Length Histogram</vt:lpstr>
      <vt:lpstr>Example: Word Length Histogram</vt:lpstr>
      <vt:lpstr>Example: Word Length Histogram</vt:lpstr>
      <vt:lpstr>Example: Word Length Histogram</vt:lpstr>
      <vt:lpstr>Example: Build an Inverted Index</vt:lpstr>
      <vt:lpstr>Example: Relational Join</vt:lpstr>
      <vt:lpstr>Relational Join in MapReduce: Before  Map Phase </vt:lpstr>
      <vt:lpstr>Relational Join: Map Phase </vt:lpstr>
      <vt:lpstr>Relational Join: Reduce Phase </vt:lpstr>
      <vt:lpstr>PowerPoint Presentation</vt:lpstr>
      <vt:lpstr>PowerPoint Presentation</vt:lpstr>
      <vt:lpstr>Matrix Multiply</vt:lpstr>
      <vt:lpstr>PowerPoint Presentation</vt:lpstr>
    </vt:vector>
  </TitlesOfParts>
  <Company>Upstream Development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Urbain</dc:creator>
  <cp:lastModifiedBy>Jay Urbain</cp:lastModifiedBy>
  <cp:revision>8</cp:revision>
  <cp:lastPrinted>2016-01-11T21:40:37Z</cp:lastPrinted>
  <dcterms:created xsi:type="dcterms:W3CDTF">2016-01-10T21:33:09Z</dcterms:created>
  <dcterms:modified xsi:type="dcterms:W3CDTF">2016-01-13T15:47:41Z</dcterms:modified>
</cp:coreProperties>
</file>